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Relationship Id="rId4" Target="http://www.kreditklub.sk/investovanie" TargetMode="External" Type="http://schemas.openxmlformats.org/officeDocument/2006/relationships/hyperlink"/><Relationship Id="rId5" Target="mailto:info@kreditklub.sk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http://www.kreditklub.sk/investovanie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186" y="-52631"/>
            <a:ext cx="18292186" cy="1296642"/>
            <a:chOff x="0" y="0"/>
            <a:chExt cx="4817695" cy="3415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7695" cy="341503"/>
            </a:xfrm>
            <a:custGeom>
              <a:avLst/>
              <a:gdLst/>
              <a:ahLst/>
              <a:cxnLst/>
              <a:rect r="r" b="b" t="t" l="l"/>
              <a:pathLst>
                <a:path h="341503" w="4817695">
                  <a:moveTo>
                    <a:pt x="0" y="0"/>
                  </a:moveTo>
                  <a:lnTo>
                    <a:pt x="4817695" y="0"/>
                  </a:lnTo>
                  <a:lnTo>
                    <a:pt x="4817695" y="341503"/>
                  </a:lnTo>
                  <a:lnTo>
                    <a:pt x="0" y="341503"/>
                  </a:lnTo>
                  <a:close/>
                </a:path>
              </a:pathLst>
            </a:custGeom>
            <a:solidFill>
              <a:srgbClr val="A6A6A6">
                <a:alpha val="19608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7695" cy="37960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770417" y="1494515"/>
            <a:ext cx="14742979" cy="5595827"/>
          </a:xfrm>
          <a:custGeom>
            <a:avLst/>
            <a:gdLst/>
            <a:ahLst/>
            <a:cxnLst/>
            <a:rect r="r" b="b" t="t" l="l"/>
            <a:pathLst>
              <a:path h="5595827" w="14742979">
                <a:moveTo>
                  <a:pt x="0" y="0"/>
                </a:moveTo>
                <a:lnTo>
                  <a:pt x="14742979" y="0"/>
                </a:lnTo>
                <a:lnTo>
                  <a:pt x="14742979" y="5595826"/>
                </a:lnTo>
                <a:lnTo>
                  <a:pt x="0" y="55958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</a:blip>
            <a:stretch>
              <a:fillRect l="0" t="-141013" r="0" b="-132854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213204"/>
            <a:ext cx="4626265" cy="764973"/>
          </a:xfrm>
          <a:custGeom>
            <a:avLst/>
            <a:gdLst/>
            <a:ahLst/>
            <a:cxnLst/>
            <a:rect r="r" b="b" t="t" l="l"/>
            <a:pathLst>
              <a:path h="764973" w="4626265">
                <a:moveTo>
                  <a:pt x="0" y="0"/>
                </a:moveTo>
                <a:lnTo>
                  <a:pt x="4626265" y="0"/>
                </a:lnTo>
                <a:lnTo>
                  <a:pt x="4626265" y="764972"/>
                </a:lnTo>
                <a:lnTo>
                  <a:pt x="0" y="7649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4048462" y="9258300"/>
            <a:ext cx="406671" cy="406671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4531333" y="9258300"/>
            <a:ext cx="406671" cy="40667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5014204" y="9258300"/>
            <a:ext cx="406671" cy="40667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5497075" y="9258300"/>
            <a:ext cx="406671" cy="406671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5979946" y="9258300"/>
            <a:ext cx="406671" cy="406671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1564616" y="2594323"/>
            <a:ext cx="15154581" cy="5361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KREDITKLUB</a:t>
            </a:r>
          </a:p>
          <a:p>
            <a:pPr algn="ctr">
              <a:lnSpc>
                <a:spcPts val="5600"/>
              </a:lnSpc>
            </a:pPr>
            <a:r>
              <a:rPr lang="en-US" sz="40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váš nový partner pre bezpečné a výhodné investície</a:t>
            </a:r>
          </a:p>
          <a:p>
            <a:pPr algn="ctr">
              <a:lnSpc>
                <a:spcPts val="5600"/>
              </a:lnSpc>
            </a:pPr>
          </a:p>
          <a:p>
            <a:pPr algn="ctr">
              <a:lnSpc>
                <a:spcPts val="5600"/>
              </a:lnSpc>
            </a:pPr>
          </a:p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Čo je to KREDITKLUB?</a:t>
            </a:r>
          </a:p>
          <a:p>
            <a:pPr algn="ctr" marL="0" indent="0" lvl="0">
              <a:lnSpc>
                <a:spcPts val="5040"/>
              </a:lnSpc>
              <a:spcBef>
                <a:spcPct val="0"/>
              </a:spcBef>
            </a:pPr>
            <a:r>
              <a:rPr lang="en-US" sz="36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špecializovaná peer-to-peer platforma prepájajúca záujemcov o financovanie zabezpečené nehnuteľnosťami so súkromným kapitálom od investorov 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8832227" y="4292428"/>
            <a:ext cx="692530" cy="1025403"/>
          </a:xfrm>
          <a:custGeom>
            <a:avLst/>
            <a:gdLst/>
            <a:ahLst/>
            <a:cxnLst/>
            <a:rect r="r" b="b" t="t" l="l"/>
            <a:pathLst>
              <a:path h="1025403" w="692530">
                <a:moveTo>
                  <a:pt x="0" y="0"/>
                </a:moveTo>
                <a:lnTo>
                  <a:pt x="692530" y="0"/>
                </a:lnTo>
                <a:lnTo>
                  <a:pt x="692530" y="1025403"/>
                </a:lnTo>
                <a:lnTo>
                  <a:pt x="0" y="10254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6447" t="-20166" r="-102847" b="-118755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186" y="-52631"/>
            <a:ext cx="18292186" cy="1296642"/>
            <a:chOff x="0" y="0"/>
            <a:chExt cx="4817695" cy="3415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7695" cy="341503"/>
            </a:xfrm>
            <a:custGeom>
              <a:avLst/>
              <a:gdLst/>
              <a:ahLst/>
              <a:cxnLst/>
              <a:rect r="r" b="b" t="t" l="l"/>
              <a:pathLst>
                <a:path h="341503" w="4817695">
                  <a:moveTo>
                    <a:pt x="0" y="0"/>
                  </a:moveTo>
                  <a:lnTo>
                    <a:pt x="4817695" y="0"/>
                  </a:lnTo>
                  <a:lnTo>
                    <a:pt x="4817695" y="341503"/>
                  </a:lnTo>
                  <a:lnTo>
                    <a:pt x="0" y="341503"/>
                  </a:lnTo>
                  <a:close/>
                </a:path>
              </a:pathLst>
            </a:custGeom>
            <a:solidFill>
              <a:srgbClr val="A6A6A6">
                <a:alpha val="19608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7695" cy="37960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929321" y="6716419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90"/>
                </a:lnTo>
                <a:lnTo>
                  <a:pt x="0" y="6745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902" t="-20166" r="-89824" b="-11875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213204"/>
            <a:ext cx="4626265" cy="764973"/>
          </a:xfrm>
          <a:custGeom>
            <a:avLst/>
            <a:gdLst/>
            <a:ahLst/>
            <a:cxnLst/>
            <a:rect r="r" b="b" t="t" l="l"/>
            <a:pathLst>
              <a:path h="764973" w="4626265">
                <a:moveTo>
                  <a:pt x="0" y="0"/>
                </a:moveTo>
                <a:lnTo>
                  <a:pt x="4626265" y="0"/>
                </a:lnTo>
                <a:lnTo>
                  <a:pt x="4626265" y="764972"/>
                </a:lnTo>
                <a:lnTo>
                  <a:pt x="0" y="7649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4048462" y="9258300"/>
            <a:ext cx="406671" cy="406671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4531333" y="9258300"/>
            <a:ext cx="406671" cy="40667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5014204" y="9258300"/>
            <a:ext cx="406671" cy="40667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5497075" y="9258300"/>
            <a:ext cx="406671" cy="406671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5979946" y="9258300"/>
            <a:ext cx="406671" cy="406671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1929321" y="7454289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90"/>
                </a:lnTo>
                <a:lnTo>
                  <a:pt x="0" y="6745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902" t="-20166" r="-89824" b="-118755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929321" y="8195554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89"/>
                </a:lnTo>
                <a:lnTo>
                  <a:pt x="0" y="6745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902" t="-20166" r="-89824" b="-118755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-2700000">
            <a:off x="2006913" y="2868757"/>
            <a:ext cx="374646" cy="374646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558800" y="0"/>
                  </a:moveTo>
                  <a:lnTo>
                    <a:pt x="254000" y="0"/>
                  </a:lnTo>
                  <a:lnTo>
                    <a:pt x="254000" y="254000"/>
                  </a:lnTo>
                  <a:lnTo>
                    <a:pt x="0" y="254000"/>
                  </a:lnTo>
                  <a:lnTo>
                    <a:pt x="0" y="558800"/>
                  </a:lnTo>
                  <a:lnTo>
                    <a:pt x="254000" y="558800"/>
                  </a:lnTo>
                  <a:lnTo>
                    <a:pt x="254000" y="812800"/>
                  </a:lnTo>
                  <a:lnTo>
                    <a:pt x="558800" y="812800"/>
                  </a:lnTo>
                  <a:lnTo>
                    <a:pt x="558800" y="558800"/>
                  </a:lnTo>
                  <a:lnTo>
                    <a:pt x="812800" y="558800"/>
                  </a:lnTo>
                  <a:lnTo>
                    <a:pt x="812800" y="254000"/>
                  </a:lnTo>
                  <a:lnTo>
                    <a:pt x="558800" y="254000"/>
                  </a:lnTo>
                  <a:lnTo>
                    <a:pt x="558800" y="0"/>
                  </a:lnTo>
                  <a:close/>
                </a:path>
              </a:pathLst>
            </a:custGeom>
            <a:solidFill>
              <a:srgbClr val="7C7B79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190500" y="152400"/>
              <a:ext cx="431800" cy="469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2841726" y="2758582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AKCIE = zaujímavé výnosy dlhodobo, veľké riziko krátkodobo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41219" y="1712838"/>
            <a:ext cx="16405562" cy="688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600"/>
              </a:lnSpc>
              <a:spcBef>
                <a:spcPct val="0"/>
              </a:spcBef>
            </a:pPr>
            <a:r>
              <a:rPr lang="en-US" b="true" sz="4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TRADIČNÉ INVESTIČNÉ NÁSTROJE: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2860776" y="3494443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DLHOPISY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= väčšia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miera bezpečnosti,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spravidla 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nízke výnosy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860776" y="4232313"/>
            <a:ext cx="14204864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ALTERNATÍVNE AKTÍVA = nepredvídateľnosť, vysoké náklady, problém kontroly a likvidity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2860776" y="7494086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Výnosy, riziko, zabezpečenie aj náklady sú známe vopred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860776" y="8235351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Proces je overený a plne pod vašou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kontrolou</a:t>
            </a:r>
          </a:p>
        </p:txBody>
      </p:sp>
      <p:grpSp>
        <p:nvGrpSpPr>
          <p:cNvPr name="Group 33" id="33"/>
          <p:cNvGrpSpPr/>
          <p:nvPr/>
        </p:nvGrpSpPr>
        <p:grpSpPr>
          <a:xfrm rot="-2700000">
            <a:off x="2006913" y="3604617"/>
            <a:ext cx="374646" cy="374646"/>
            <a:chOff x="0" y="0"/>
            <a:chExt cx="812800" cy="8128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558800" y="0"/>
                  </a:moveTo>
                  <a:lnTo>
                    <a:pt x="254000" y="0"/>
                  </a:lnTo>
                  <a:lnTo>
                    <a:pt x="254000" y="254000"/>
                  </a:lnTo>
                  <a:lnTo>
                    <a:pt x="0" y="254000"/>
                  </a:lnTo>
                  <a:lnTo>
                    <a:pt x="0" y="558800"/>
                  </a:lnTo>
                  <a:lnTo>
                    <a:pt x="254000" y="558800"/>
                  </a:lnTo>
                  <a:lnTo>
                    <a:pt x="254000" y="812800"/>
                  </a:lnTo>
                  <a:lnTo>
                    <a:pt x="558800" y="812800"/>
                  </a:lnTo>
                  <a:lnTo>
                    <a:pt x="558800" y="558800"/>
                  </a:lnTo>
                  <a:lnTo>
                    <a:pt x="812800" y="558800"/>
                  </a:lnTo>
                  <a:lnTo>
                    <a:pt x="812800" y="254000"/>
                  </a:lnTo>
                  <a:lnTo>
                    <a:pt x="558800" y="254000"/>
                  </a:lnTo>
                  <a:lnTo>
                    <a:pt x="558800" y="0"/>
                  </a:lnTo>
                  <a:close/>
                </a:path>
              </a:pathLst>
            </a:custGeom>
            <a:solidFill>
              <a:srgbClr val="7C7B79"/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190500" y="152400"/>
              <a:ext cx="431800" cy="469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6" id="36"/>
          <p:cNvGrpSpPr/>
          <p:nvPr/>
        </p:nvGrpSpPr>
        <p:grpSpPr>
          <a:xfrm rot="-2700000">
            <a:off x="2015084" y="4343997"/>
            <a:ext cx="374646" cy="374646"/>
            <a:chOff x="0" y="0"/>
            <a:chExt cx="812800" cy="8128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558800" y="0"/>
                  </a:moveTo>
                  <a:lnTo>
                    <a:pt x="254000" y="0"/>
                  </a:lnTo>
                  <a:lnTo>
                    <a:pt x="254000" y="254000"/>
                  </a:lnTo>
                  <a:lnTo>
                    <a:pt x="0" y="254000"/>
                  </a:lnTo>
                  <a:lnTo>
                    <a:pt x="0" y="558800"/>
                  </a:lnTo>
                  <a:lnTo>
                    <a:pt x="254000" y="558800"/>
                  </a:lnTo>
                  <a:lnTo>
                    <a:pt x="254000" y="812800"/>
                  </a:lnTo>
                  <a:lnTo>
                    <a:pt x="558800" y="812800"/>
                  </a:lnTo>
                  <a:lnTo>
                    <a:pt x="558800" y="558800"/>
                  </a:lnTo>
                  <a:lnTo>
                    <a:pt x="812800" y="558800"/>
                  </a:lnTo>
                  <a:lnTo>
                    <a:pt x="812800" y="254000"/>
                  </a:lnTo>
                  <a:lnTo>
                    <a:pt x="558800" y="254000"/>
                  </a:lnTo>
                  <a:lnTo>
                    <a:pt x="558800" y="0"/>
                  </a:lnTo>
                  <a:close/>
                </a:path>
              </a:pathLst>
            </a:custGeom>
            <a:solidFill>
              <a:srgbClr val="7C7B79"/>
            </a:solidFill>
          </p:spPr>
        </p:sp>
        <p:sp>
          <p:nvSpPr>
            <p:cNvPr name="TextBox 38" id="38"/>
            <p:cNvSpPr txBox="true"/>
            <p:nvPr/>
          </p:nvSpPr>
          <p:spPr>
            <a:xfrm>
              <a:off x="190500" y="152400"/>
              <a:ext cx="431800" cy="469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9" id="39"/>
          <p:cNvSpPr txBox="true"/>
          <p:nvPr/>
        </p:nvSpPr>
        <p:spPr>
          <a:xfrm rot="0">
            <a:off x="1028700" y="5798858"/>
            <a:ext cx="16405562" cy="688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600"/>
              </a:lnSpc>
              <a:spcBef>
                <a:spcPct val="0"/>
              </a:spcBef>
            </a:pPr>
            <a:r>
              <a:rPr lang="en-US" b="true" sz="4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ZABEZPEČENÉ PÔŽIČKY: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2860776" y="6756216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Bezkonkurenčné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zhodnotenie, bezpečnosť a likvidita prostriedkov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186" y="-52631"/>
            <a:ext cx="18292186" cy="1296642"/>
            <a:chOff x="0" y="0"/>
            <a:chExt cx="4817695" cy="3415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7695" cy="341503"/>
            </a:xfrm>
            <a:custGeom>
              <a:avLst/>
              <a:gdLst/>
              <a:ahLst/>
              <a:cxnLst/>
              <a:rect r="r" b="b" t="t" l="l"/>
              <a:pathLst>
                <a:path h="341503" w="4817695">
                  <a:moveTo>
                    <a:pt x="0" y="0"/>
                  </a:moveTo>
                  <a:lnTo>
                    <a:pt x="4817695" y="0"/>
                  </a:lnTo>
                  <a:lnTo>
                    <a:pt x="4817695" y="341503"/>
                  </a:lnTo>
                  <a:lnTo>
                    <a:pt x="0" y="341503"/>
                  </a:lnTo>
                  <a:close/>
                </a:path>
              </a:pathLst>
            </a:custGeom>
            <a:solidFill>
              <a:srgbClr val="A6A6A6">
                <a:alpha val="19608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7695" cy="37960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28700" y="213204"/>
            <a:ext cx="4626265" cy="764973"/>
          </a:xfrm>
          <a:custGeom>
            <a:avLst/>
            <a:gdLst/>
            <a:ahLst/>
            <a:cxnLst/>
            <a:rect r="r" b="b" t="t" l="l"/>
            <a:pathLst>
              <a:path h="764973" w="4626265">
                <a:moveTo>
                  <a:pt x="0" y="0"/>
                </a:moveTo>
                <a:lnTo>
                  <a:pt x="4626265" y="0"/>
                </a:lnTo>
                <a:lnTo>
                  <a:pt x="4626265" y="764972"/>
                </a:lnTo>
                <a:lnTo>
                  <a:pt x="0" y="7649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4048462" y="9258300"/>
            <a:ext cx="406671" cy="406671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4531333" y="9258300"/>
            <a:ext cx="406671" cy="406671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5014204" y="9258300"/>
            <a:ext cx="406671" cy="406671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5497075" y="9258300"/>
            <a:ext cx="406671" cy="406671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5979946" y="9258300"/>
            <a:ext cx="406671" cy="406671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756430" y="6935338"/>
            <a:ext cx="14649237" cy="1542551"/>
            <a:chOff x="0" y="0"/>
            <a:chExt cx="3858235" cy="406269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3858235" cy="406269"/>
            </a:xfrm>
            <a:custGeom>
              <a:avLst/>
              <a:gdLst/>
              <a:ahLst/>
              <a:cxnLst/>
              <a:rect r="r" b="b" t="t" l="l"/>
              <a:pathLst>
                <a:path h="406269" w="3858235">
                  <a:moveTo>
                    <a:pt x="26953" y="0"/>
                  </a:moveTo>
                  <a:lnTo>
                    <a:pt x="3831282" y="0"/>
                  </a:lnTo>
                  <a:cubicBezTo>
                    <a:pt x="3838430" y="0"/>
                    <a:pt x="3845286" y="2840"/>
                    <a:pt x="3850341" y="7894"/>
                  </a:cubicBezTo>
                  <a:cubicBezTo>
                    <a:pt x="3855395" y="12949"/>
                    <a:pt x="3858235" y="19804"/>
                    <a:pt x="3858235" y="26953"/>
                  </a:cubicBezTo>
                  <a:lnTo>
                    <a:pt x="3858235" y="379316"/>
                  </a:lnTo>
                  <a:cubicBezTo>
                    <a:pt x="3858235" y="394201"/>
                    <a:pt x="3846168" y="406269"/>
                    <a:pt x="3831282" y="406269"/>
                  </a:cubicBezTo>
                  <a:lnTo>
                    <a:pt x="26953" y="406269"/>
                  </a:lnTo>
                  <a:cubicBezTo>
                    <a:pt x="12067" y="406269"/>
                    <a:pt x="0" y="394201"/>
                    <a:pt x="0" y="379316"/>
                  </a:cubicBezTo>
                  <a:lnTo>
                    <a:pt x="0" y="26953"/>
                  </a:lnTo>
                  <a:cubicBezTo>
                    <a:pt x="0" y="12067"/>
                    <a:pt x="12067" y="0"/>
                    <a:pt x="26953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0" y="-57150"/>
              <a:ext cx="3858235" cy="4634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479"/>
                </a:lnSpc>
              </a:pPr>
            </a:p>
          </p:txBody>
        </p:sp>
      </p:grpSp>
      <p:sp>
        <p:nvSpPr>
          <p:cNvPr name="Freeform 24" id="24"/>
          <p:cNvSpPr/>
          <p:nvPr/>
        </p:nvSpPr>
        <p:spPr>
          <a:xfrm flipH="false" flipV="false" rot="0">
            <a:off x="8820219" y="9124341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89"/>
                </a:lnTo>
                <a:lnTo>
                  <a:pt x="0" y="6745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7902" t="-20166" r="-89824" b="-118755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1978336" y="2968533"/>
            <a:ext cx="431800" cy="545926"/>
            <a:chOff x="0" y="0"/>
            <a:chExt cx="113725" cy="143783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13725" cy="143783"/>
            </a:xfrm>
            <a:custGeom>
              <a:avLst/>
              <a:gdLst/>
              <a:ahLst/>
              <a:cxnLst/>
              <a:rect r="r" b="b" t="t" l="l"/>
              <a:pathLst>
                <a:path h="143783" w="113725">
                  <a:moveTo>
                    <a:pt x="56863" y="0"/>
                  </a:moveTo>
                  <a:lnTo>
                    <a:pt x="56863" y="0"/>
                  </a:lnTo>
                  <a:cubicBezTo>
                    <a:pt x="71943" y="0"/>
                    <a:pt x="86407" y="5991"/>
                    <a:pt x="97070" y="16655"/>
                  </a:cubicBezTo>
                  <a:cubicBezTo>
                    <a:pt x="107734" y="27318"/>
                    <a:pt x="113725" y="41782"/>
                    <a:pt x="113725" y="56863"/>
                  </a:cubicBezTo>
                  <a:lnTo>
                    <a:pt x="113725" y="86921"/>
                  </a:lnTo>
                  <a:cubicBezTo>
                    <a:pt x="113725" y="118325"/>
                    <a:pt x="88267" y="143783"/>
                    <a:pt x="56863" y="143783"/>
                  </a:cubicBezTo>
                  <a:lnTo>
                    <a:pt x="56863" y="143783"/>
                  </a:lnTo>
                  <a:cubicBezTo>
                    <a:pt x="25458" y="143783"/>
                    <a:pt x="0" y="118325"/>
                    <a:pt x="0" y="86921"/>
                  </a:cubicBezTo>
                  <a:lnTo>
                    <a:pt x="0" y="56863"/>
                  </a:lnTo>
                  <a:cubicBezTo>
                    <a:pt x="0" y="25458"/>
                    <a:pt x="25458" y="0"/>
                    <a:pt x="56863" y="0"/>
                  </a:cubicBezTo>
                  <a:close/>
                </a:path>
              </a:pathLst>
            </a:custGeom>
            <a:solidFill>
              <a:srgbClr val="FEFEFE"/>
            </a:solidFill>
            <a:ln w="38100" cap="rnd">
              <a:solidFill>
                <a:srgbClr val="285871"/>
              </a:solidFill>
              <a:prstDash val="solid"/>
              <a:round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47625"/>
              <a:ext cx="113725" cy="1914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b="true" sz="2000">
                  <a:solidFill>
                    <a:srgbClr val="285871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1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978336" y="3710177"/>
            <a:ext cx="431800" cy="545926"/>
            <a:chOff x="0" y="0"/>
            <a:chExt cx="113725" cy="143783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13725" cy="143783"/>
            </a:xfrm>
            <a:custGeom>
              <a:avLst/>
              <a:gdLst/>
              <a:ahLst/>
              <a:cxnLst/>
              <a:rect r="r" b="b" t="t" l="l"/>
              <a:pathLst>
                <a:path h="143783" w="113725">
                  <a:moveTo>
                    <a:pt x="56863" y="0"/>
                  </a:moveTo>
                  <a:lnTo>
                    <a:pt x="56863" y="0"/>
                  </a:lnTo>
                  <a:cubicBezTo>
                    <a:pt x="71943" y="0"/>
                    <a:pt x="86407" y="5991"/>
                    <a:pt x="97070" y="16655"/>
                  </a:cubicBezTo>
                  <a:cubicBezTo>
                    <a:pt x="107734" y="27318"/>
                    <a:pt x="113725" y="41782"/>
                    <a:pt x="113725" y="56863"/>
                  </a:cubicBezTo>
                  <a:lnTo>
                    <a:pt x="113725" y="86921"/>
                  </a:lnTo>
                  <a:cubicBezTo>
                    <a:pt x="113725" y="118325"/>
                    <a:pt x="88267" y="143783"/>
                    <a:pt x="56863" y="143783"/>
                  </a:cubicBezTo>
                  <a:lnTo>
                    <a:pt x="56863" y="143783"/>
                  </a:lnTo>
                  <a:cubicBezTo>
                    <a:pt x="25458" y="143783"/>
                    <a:pt x="0" y="118325"/>
                    <a:pt x="0" y="86921"/>
                  </a:cubicBezTo>
                  <a:lnTo>
                    <a:pt x="0" y="56863"/>
                  </a:lnTo>
                  <a:cubicBezTo>
                    <a:pt x="0" y="25458"/>
                    <a:pt x="25458" y="0"/>
                    <a:pt x="56863" y="0"/>
                  </a:cubicBezTo>
                  <a:close/>
                </a:path>
              </a:pathLst>
            </a:custGeom>
            <a:solidFill>
              <a:srgbClr val="FEFEFE"/>
            </a:solidFill>
            <a:ln w="38100" cap="rnd">
              <a:solidFill>
                <a:srgbClr val="285871"/>
              </a:solidFill>
              <a:prstDash val="solid"/>
              <a:round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47625"/>
              <a:ext cx="113725" cy="1914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b="true" sz="2000">
                  <a:solidFill>
                    <a:srgbClr val="285871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2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978336" y="4456129"/>
            <a:ext cx="431800" cy="545926"/>
            <a:chOff x="0" y="0"/>
            <a:chExt cx="113725" cy="143783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113725" cy="143783"/>
            </a:xfrm>
            <a:custGeom>
              <a:avLst/>
              <a:gdLst/>
              <a:ahLst/>
              <a:cxnLst/>
              <a:rect r="r" b="b" t="t" l="l"/>
              <a:pathLst>
                <a:path h="143783" w="113725">
                  <a:moveTo>
                    <a:pt x="56863" y="0"/>
                  </a:moveTo>
                  <a:lnTo>
                    <a:pt x="56863" y="0"/>
                  </a:lnTo>
                  <a:cubicBezTo>
                    <a:pt x="71943" y="0"/>
                    <a:pt x="86407" y="5991"/>
                    <a:pt x="97070" y="16655"/>
                  </a:cubicBezTo>
                  <a:cubicBezTo>
                    <a:pt x="107734" y="27318"/>
                    <a:pt x="113725" y="41782"/>
                    <a:pt x="113725" y="56863"/>
                  </a:cubicBezTo>
                  <a:lnTo>
                    <a:pt x="113725" y="86921"/>
                  </a:lnTo>
                  <a:cubicBezTo>
                    <a:pt x="113725" y="118325"/>
                    <a:pt x="88267" y="143783"/>
                    <a:pt x="56863" y="143783"/>
                  </a:cubicBezTo>
                  <a:lnTo>
                    <a:pt x="56863" y="143783"/>
                  </a:lnTo>
                  <a:cubicBezTo>
                    <a:pt x="25458" y="143783"/>
                    <a:pt x="0" y="118325"/>
                    <a:pt x="0" y="86921"/>
                  </a:cubicBezTo>
                  <a:lnTo>
                    <a:pt x="0" y="56863"/>
                  </a:lnTo>
                  <a:cubicBezTo>
                    <a:pt x="0" y="25458"/>
                    <a:pt x="25458" y="0"/>
                    <a:pt x="56863" y="0"/>
                  </a:cubicBezTo>
                  <a:close/>
                </a:path>
              </a:pathLst>
            </a:custGeom>
            <a:solidFill>
              <a:srgbClr val="FEFEFE"/>
            </a:solidFill>
            <a:ln w="38100" cap="rnd">
              <a:solidFill>
                <a:srgbClr val="285871"/>
              </a:solidFill>
              <a:prstDash val="solid"/>
              <a:round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0" y="-47625"/>
              <a:ext cx="113725" cy="1914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b="true" sz="2000">
                  <a:solidFill>
                    <a:srgbClr val="285871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3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978336" y="5202080"/>
            <a:ext cx="431800" cy="545926"/>
            <a:chOff x="0" y="0"/>
            <a:chExt cx="113725" cy="143783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113725" cy="143783"/>
            </a:xfrm>
            <a:custGeom>
              <a:avLst/>
              <a:gdLst/>
              <a:ahLst/>
              <a:cxnLst/>
              <a:rect r="r" b="b" t="t" l="l"/>
              <a:pathLst>
                <a:path h="143783" w="113725">
                  <a:moveTo>
                    <a:pt x="56863" y="0"/>
                  </a:moveTo>
                  <a:lnTo>
                    <a:pt x="56863" y="0"/>
                  </a:lnTo>
                  <a:cubicBezTo>
                    <a:pt x="71943" y="0"/>
                    <a:pt x="86407" y="5991"/>
                    <a:pt x="97070" y="16655"/>
                  </a:cubicBezTo>
                  <a:cubicBezTo>
                    <a:pt x="107734" y="27318"/>
                    <a:pt x="113725" y="41782"/>
                    <a:pt x="113725" y="56863"/>
                  </a:cubicBezTo>
                  <a:lnTo>
                    <a:pt x="113725" y="86921"/>
                  </a:lnTo>
                  <a:cubicBezTo>
                    <a:pt x="113725" y="118325"/>
                    <a:pt x="88267" y="143783"/>
                    <a:pt x="56863" y="143783"/>
                  </a:cubicBezTo>
                  <a:lnTo>
                    <a:pt x="56863" y="143783"/>
                  </a:lnTo>
                  <a:cubicBezTo>
                    <a:pt x="25458" y="143783"/>
                    <a:pt x="0" y="118325"/>
                    <a:pt x="0" y="86921"/>
                  </a:cubicBezTo>
                  <a:lnTo>
                    <a:pt x="0" y="56863"/>
                  </a:lnTo>
                  <a:cubicBezTo>
                    <a:pt x="0" y="25458"/>
                    <a:pt x="25458" y="0"/>
                    <a:pt x="56863" y="0"/>
                  </a:cubicBezTo>
                  <a:close/>
                </a:path>
              </a:pathLst>
            </a:custGeom>
            <a:solidFill>
              <a:srgbClr val="FEFEFE"/>
            </a:solidFill>
            <a:ln w="38100" cap="rnd">
              <a:solidFill>
                <a:srgbClr val="285871"/>
              </a:solidFill>
              <a:prstDash val="solid"/>
              <a:round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47625"/>
              <a:ext cx="113725" cy="1914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b="true" sz="2000">
                  <a:solidFill>
                    <a:srgbClr val="285871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4</a:t>
              </a: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2833555" y="2943999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Registrujete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sa na našom webe – poviete nám o sebe viac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941219" y="1712838"/>
            <a:ext cx="16405562" cy="688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600"/>
              </a:lnSpc>
              <a:spcBef>
                <a:spcPct val="0"/>
              </a:spcBef>
            </a:pPr>
            <a:r>
              <a:rPr lang="en-US" b="true" sz="4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AKO TO FUNGUJE?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2852605" y="3679859"/>
            <a:ext cx="14406695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Ukážeme vám možnosti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– an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alyzujeme trh, podmienky a riešeni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a.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2852605" y="4417729"/>
            <a:ext cx="14406695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Nezáväzne si vyberiete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– poradíme, pomôžeme a dodáme informácie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2852605" y="5169521"/>
            <a:ext cx="13773544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Uzavriete</a:t>
            </a:r>
            <a:r>
              <a:rPr lang="en-US" sz="3200" strike="noStrike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zmluvu o pôžičke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– s jasnými podmienkami, priamo s dlžníkom, so zabezpečením nehnuteľnosťou, podľa vašich preferencií.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756430" y="7225283"/>
            <a:ext cx="14426851" cy="905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Pre nezáväzné informácie</a:t>
            </a:r>
            <a:r>
              <a:rPr lang="en-US" sz="2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volajte</a:t>
            </a:r>
            <a:r>
              <a:rPr lang="en-US" b="true" sz="25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+421 904 529 745</a:t>
            </a:r>
            <a:r>
              <a:rPr lang="en-US" sz="2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kliknite na </a:t>
            </a:r>
            <a:r>
              <a:rPr lang="en-US" b="true" sz="2599" u="sng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://www.kreditklub.sk/investovanie"/>
              </a:rPr>
              <a:t>www.kreditklub.sk/investovanie</a:t>
            </a:r>
            <a:r>
              <a:rPr lang="en-US" b="true" sz="25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alebo napíšte na </a:t>
            </a:r>
            <a:r>
              <a:rPr lang="en-US" b="true" sz="2599" u="sng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mailto:info@kreditklub.sk"/>
              </a:rPr>
              <a:t>info@kreditklub.sk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186" y="-52631"/>
            <a:ext cx="18292186" cy="1296642"/>
            <a:chOff x="0" y="0"/>
            <a:chExt cx="4817695" cy="3415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7695" cy="341503"/>
            </a:xfrm>
            <a:custGeom>
              <a:avLst/>
              <a:gdLst/>
              <a:ahLst/>
              <a:cxnLst/>
              <a:rect r="r" b="b" t="t" l="l"/>
              <a:pathLst>
                <a:path h="341503" w="4817695">
                  <a:moveTo>
                    <a:pt x="0" y="0"/>
                  </a:moveTo>
                  <a:lnTo>
                    <a:pt x="4817695" y="0"/>
                  </a:lnTo>
                  <a:lnTo>
                    <a:pt x="4817695" y="341503"/>
                  </a:lnTo>
                  <a:lnTo>
                    <a:pt x="0" y="341503"/>
                  </a:lnTo>
                  <a:close/>
                </a:path>
              </a:pathLst>
            </a:custGeom>
            <a:solidFill>
              <a:srgbClr val="A6A6A6">
                <a:alpha val="19608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7695" cy="37960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929321" y="5763502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89"/>
                </a:lnTo>
                <a:lnTo>
                  <a:pt x="0" y="6745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902" t="-20166" r="-89824" b="-11875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213204"/>
            <a:ext cx="4626265" cy="764973"/>
          </a:xfrm>
          <a:custGeom>
            <a:avLst/>
            <a:gdLst/>
            <a:ahLst/>
            <a:cxnLst/>
            <a:rect r="r" b="b" t="t" l="l"/>
            <a:pathLst>
              <a:path h="764973" w="4626265">
                <a:moveTo>
                  <a:pt x="0" y="0"/>
                </a:moveTo>
                <a:lnTo>
                  <a:pt x="4626265" y="0"/>
                </a:lnTo>
                <a:lnTo>
                  <a:pt x="4626265" y="764972"/>
                </a:lnTo>
                <a:lnTo>
                  <a:pt x="0" y="7649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4048462" y="9258300"/>
            <a:ext cx="406671" cy="406671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4531333" y="9258300"/>
            <a:ext cx="406671" cy="40667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5014204" y="9258300"/>
            <a:ext cx="406671" cy="40667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5497075" y="9258300"/>
            <a:ext cx="406671" cy="406671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5979946" y="9258300"/>
            <a:ext cx="406671" cy="406671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1929321" y="6503069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90"/>
                </a:lnTo>
                <a:lnTo>
                  <a:pt x="0" y="6745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902" t="-20166" r="-89824" b="-118755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929321" y="7242636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90"/>
                </a:lnTo>
                <a:lnTo>
                  <a:pt x="0" y="6745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902" t="-20166" r="-89824" b="-118755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971438" y="3147393"/>
            <a:ext cx="479542" cy="359657"/>
          </a:xfrm>
          <a:custGeom>
            <a:avLst/>
            <a:gdLst/>
            <a:ahLst/>
            <a:cxnLst/>
            <a:rect r="r" b="b" t="t" l="l"/>
            <a:pathLst>
              <a:path h="359657" w="479542">
                <a:moveTo>
                  <a:pt x="0" y="0"/>
                </a:moveTo>
                <a:lnTo>
                  <a:pt x="479542" y="0"/>
                </a:lnTo>
                <a:lnTo>
                  <a:pt x="479542" y="359656"/>
                </a:lnTo>
                <a:lnTo>
                  <a:pt x="0" y="3596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941219" y="1712838"/>
            <a:ext cx="16405562" cy="688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600"/>
              </a:lnSpc>
              <a:spcBef>
                <a:spcPct val="0"/>
              </a:spcBef>
            </a:pPr>
            <a:r>
              <a:rPr lang="en-US" b="true" sz="4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ČO MUSÍM SPĹŇAŤ A ČO MÔŽEM OČAKÁVAŤ?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2852605" y="3765584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Voľné prostriedky na investovanie minimálne 50 000 EUR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2852605" y="4503454"/>
            <a:ext cx="13883354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Výber z priebežne aktualizovanej ponuky príležitostí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852605" y="5803299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Overený a zrozumiteľný 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proces + kompletné detailné informácie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2852605" y="6541169"/>
            <a:ext cx="13883354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Variabilita príležitostí + investície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podľa vašich preferencií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862130" y="7279039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Zabezpečené zhodnotenie</a:t>
            </a:r>
            <a:r>
              <a:rPr lang="en-US" sz="3200" strike="noStrike" u="none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od 9% do 13% ročne</a:t>
            </a:r>
          </a:p>
        </p:txBody>
      </p:sp>
      <p:sp>
        <p:nvSpPr>
          <p:cNvPr name="Freeform 31" id="31"/>
          <p:cNvSpPr/>
          <p:nvPr/>
        </p:nvSpPr>
        <p:spPr>
          <a:xfrm flipH="false" flipV="false" rot="0">
            <a:off x="1971438" y="3883253"/>
            <a:ext cx="479542" cy="359657"/>
          </a:xfrm>
          <a:custGeom>
            <a:avLst/>
            <a:gdLst/>
            <a:ahLst/>
            <a:cxnLst/>
            <a:rect r="r" b="b" t="t" l="l"/>
            <a:pathLst>
              <a:path h="359657" w="479542">
                <a:moveTo>
                  <a:pt x="0" y="0"/>
                </a:moveTo>
                <a:lnTo>
                  <a:pt x="479542" y="0"/>
                </a:lnTo>
                <a:lnTo>
                  <a:pt x="479542" y="359657"/>
                </a:lnTo>
                <a:lnTo>
                  <a:pt x="0" y="3596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971438" y="4621123"/>
            <a:ext cx="479542" cy="359657"/>
          </a:xfrm>
          <a:custGeom>
            <a:avLst/>
            <a:gdLst/>
            <a:ahLst/>
            <a:cxnLst/>
            <a:rect r="r" b="b" t="t" l="l"/>
            <a:pathLst>
              <a:path h="359657" w="479542">
                <a:moveTo>
                  <a:pt x="0" y="0"/>
                </a:moveTo>
                <a:lnTo>
                  <a:pt x="479542" y="0"/>
                </a:lnTo>
                <a:lnTo>
                  <a:pt x="479542" y="359657"/>
                </a:lnTo>
                <a:lnTo>
                  <a:pt x="0" y="3596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3" id="33"/>
          <p:cNvSpPr txBox="true"/>
          <p:nvPr/>
        </p:nvSpPr>
        <p:spPr>
          <a:xfrm rot="0">
            <a:off x="2833555" y="3029724"/>
            <a:ext cx="13553062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Registrácia v KREDITKLUBe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186" y="-52631"/>
            <a:ext cx="18292186" cy="1296642"/>
            <a:chOff x="0" y="0"/>
            <a:chExt cx="4817695" cy="3415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7695" cy="341503"/>
            </a:xfrm>
            <a:custGeom>
              <a:avLst/>
              <a:gdLst/>
              <a:ahLst/>
              <a:cxnLst/>
              <a:rect r="r" b="b" t="t" l="l"/>
              <a:pathLst>
                <a:path h="341503" w="4817695">
                  <a:moveTo>
                    <a:pt x="0" y="0"/>
                  </a:moveTo>
                  <a:lnTo>
                    <a:pt x="4817695" y="0"/>
                  </a:lnTo>
                  <a:lnTo>
                    <a:pt x="4817695" y="341503"/>
                  </a:lnTo>
                  <a:lnTo>
                    <a:pt x="0" y="341503"/>
                  </a:lnTo>
                  <a:close/>
                </a:path>
              </a:pathLst>
            </a:custGeom>
            <a:solidFill>
              <a:srgbClr val="A6A6A6">
                <a:alpha val="19608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7695" cy="37960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28700" y="213204"/>
            <a:ext cx="4626265" cy="764973"/>
          </a:xfrm>
          <a:custGeom>
            <a:avLst/>
            <a:gdLst/>
            <a:ahLst/>
            <a:cxnLst/>
            <a:rect r="r" b="b" t="t" l="l"/>
            <a:pathLst>
              <a:path h="764973" w="4626265">
                <a:moveTo>
                  <a:pt x="0" y="0"/>
                </a:moveTo>
                <a:lnTo>
                  <a:pt x="4626265" y="0"/>
                </a:lnTo>
                <a:lnTo>
                  <a:pt x="4626265" y="764972"/>
                </a:lnTo>
                <a:lnTo>
                  <a:pt x="0" y="7649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4048462" y="9258300"/>
            <a:ext cx="406671" cy="406671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4531333" y="9258300"/>
            <a:ext cx="406671" cy="406671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5014204" y="9258300"/>
            <a:ext cx="406671" cy="406671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5497075" y="9258300"/>
            <a:ext cx="406671" cy="406671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5979946" y="9258300"/>
            <a:ext cx="406671" cy="406671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85871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971438" y="3147393"/>
            <a:ext cx="479542" cy="359657"/>
          </a:xfrm>
          <a:custGeom>
            <a:avLst/>
            <a:gdLst/>
            <a:ahLst/>
            <a:cxnLst/>
            <a:rect r="r" b="b" t="t" l="l"/>
            <a:pathLst>
              <a:path h="359657" w="479542">
                <a:moveTo>
                  <a:pt x="0" y="0"/>
                </a:moveTo>
                <a:lnTo>
                  <a:pt x="479542" y="0"/>
                </a:lnTo>
                <a:lnTo>
                  <a:pt x="479542" y="359656"/>
                </a:lnTo>
                <a:lnTo>
                  <a:pt x="0" y="3596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2833555" y="3765584"/>
            <a:ext cx="14513226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Svoje pôžičky</a:t>
            </a:r>
            <a:r>
              <a:rPr lang="en-US" b="true" sz="3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b="true" sz="3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máte pod kontrolou a bezpečne</a:t>
            </a:r>
            <a:r>
              <a:rPr lang="en-US" b="true" sz="3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zazmluvnené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41219" y="1712838"/>
            <a:ext cx="16405562" cy="688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600"/>
              </a:lnSpc>
              <a:spcBef>
                <a:spcPct val="0"/>
              </a:spcBef>
            </a:pPr>
            <a:r>
              <a:rPr lang="en-US" b="true" sz="4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VÝHODY INVESTOVANIA S KREDITKLUBom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833555" y="3029724"/>
            <a:ext cx="14054158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Výnos, riziko, splatnosť a veľkosť pôžičky je na vašom uvážení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852605" y="5244111"/>
            <a:ext cx="13883354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Za členstvo v KREDITKUBE neplatíte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971438" y="3883253"/>
            <a:ext cx="479542" cy="359657"/>
          </a:xfrm>
          <a:custGeom>
            <a:avLst/>
            <a:gdLst/>
            <a:ahLst/>
            <a:cxnLst/>
            <a:rect r="r" b="b" t="t" l="l"/>
            <a:pathLst>
              <a:path h="359657" w="479542">
                <a:moveTo>
                  <a:pt x="0" y="0"/>
                </a:moveTo>
                <a:lnTo>
                  <a:pt x="479542" y="0"/>
                </a:lnTo>
                <a:lnTo>
                  <a:pt x="479542" y="359657"/>
                </a:lnTo>
                <a:lnTo>
                  <a:pt x="0" y="3596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971438" y="4621123"/>
            <a:ext cx="479542" cy="359657"/>
          </a:xfrm>
          <a:custGeom>
            <a:avLst/>
            <a:gdLst/>
            <a:ahLst/>
            <a:cxnLst/>
            <a:rect r="r" b="b" t="t" l="l"/>
            <a:pathLst>
              <a:path h="359657" w="479542">
                <a:moveTo>
                  <a:pt x="0" y="0"/>
                </a:moveTo>
                <a:lnTo>
                  <a:pt x="479542" y="0"/>
                </a:lnTo>
                <a:lnTo>
                  <a:pt x="479542" y="359657"/>
                </a:lnTo>
                <a:lnTo>
                  <a:pt x="0" y="3596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2852605" y="4510686"/>
            <a:ext cx="13883354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Máte k dispozícii neustále aktualizované trhové príležitosti</a:t>
            </a:r>
          </a:p>
        </p:txBody>
      </p:sp>
      <p:sp>
        <p:nvSpPr>
          <p:cNvPr name="Freeform 29" id="29"/>
          <p:cNvSpPr/>
          <p:nvPr/>
        </p:nvSpPr>
        <p:spPr>
          <a:xfrm flipH="false" flipV="false" rot="0">
            <a:off x="1971438" y="5361780"/>
            <a:ext cx="479542" cy="359657"/>
          </a:xfrm>
          <a:custGeom>
            <a:avLst/>
            <a:gdLst/>
            <a:ahLst/>
            <a:cxnLst/>
            <a:rect r="r" b="b" t="t" l="l"/>
            <a:pathLst>
              <a:path h="359657" w="479542">
                <a:moveTo>
                  <a:pt x="0" y="0"/>
                </a:moveTo>
                <a:lnTo>
                  <a:pt x="479542" y="0"/>
                </a:lnTo>
                <a:lnTo>
                  <a:pt x="479542" y="359656"/>
                </a:lnTo>
                <a:lnTo>
                  <a:pt x="0" y="3596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1756430" y="6935338"/>
            <a:ext cx="14649237" cy="1542551"/>
            <a:chOff x="0" y="0"/>
            <a:chExt cx="3858235" cy="406269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3858235" cy="406269"/>
            </a:xfrm>
            <a:custGeom>
              <a:avLst/>
              <a:gdLst/>
              <a:ahLst/>
              <a:cxnLst/>
              <a:rect r="r" b="b" t="t" l="l"/>
              <a:pathLst>
                <a:path h="406269" w="3858235">
                  <a:moveTo>
                    <a:pt x="26953" y="0"/>
                  </a:moveTo>
                  <a:lnTo>
                    <a:pt x="3831282" y="0"/>
                  </a:lnTo>
                  <a:cubicBezTo>
                    <a:pt x="3838430" y="0"/>
                    <a:pt x="3845286" y="2840"/>
                    <a:pt x="3850341" y="7894"/>
                  </a:cubicBezTo>
                  <a:cubicBezTo>
                    <a:pt x="3855395" y="12949"/>
                    <a:pt x="3858235" y="19804"/>
                    <a:pt x="3858235" y="26953"/>
                  </a:cubicBezTo>
                  <a:lnTo>
                    <a:pt x="3858235" y="379316"/>
                  </a:lnTo>
                  <a:cubicBezTo>
                    <a:pt x="3858235" y="394201"/>
                    <a:pt x="3846168" y="406269"/>
                    <a:pt x="3831282" y="406269"/>
                  </a:cubicBezTo>
                  <a:lnTo>
                    <a:pt x="26953" y="406269"/>
                  </a:lnTo>
                  <a:cubicBezTo>
                    <a:pt x="12067" y="406269"/>
                    <a:pt x="0" y="394201"/>
                    <a:pt x="0" y="379316"/>
                  </a:cubicBezTo>
                  <a:lnTo>
                    <a:pt x="0" y="26953"/>
                  </a:lnTo>
                  <a:cubicBezTo>
                    <a:pt x="0" y="12067"/>
                    <a:pt x="12067" y="0"/>
                    <a:pt x="26953" y="0"/>
                  </a:cubicBezTo>
                  <a:close/>
                </a:path>
              </a:pathLst>
            </a:custGeom>
            <a:solidFill>
              <a:srgbClr val="285871">
                <a:alpha val="19608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57150"/>
              <a:ext cx="3858235" cy="46341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479"/>
                </a:lnSpc>
              </a:pP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8820219" y="9124341"/>
            <a:ext cx="521659" cy="674590"/>
          </a:xfrm>
          <a:custGeom>
            <a:avLst/>
            <a:gdLst/>
            <a:ahLst/>
            <a:cxnLst/>
            <a:rect r="r" b="b" t="t" l="l"/>
            <a:pathLst>
              <a:path h="674590" w="521659">
                <a:moveTo>
                  <a:pt x="0" y="0"/>
                </a:moveTo>
                <a:lnTo>
                  <a:pt x="521659" y="0"/>
                </a:lnTo>
                <a:lnTo>
                  <a:pt x="521659" y="674589"/>
                </a:lnTo>
                <a:lnTo>
                  <a:pt x="0" y="6745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7902" t="-20166" r="-89824" b="-118755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3830112" y="7225283"/>
            <a:ext cx="10623590" cy="905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sz="2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Viac informácii o procese a formulár pre záujemcov o investovanie </a:t>
            </a:r>
          </a:p>
          <a:p>
            <a:pPr algn="ct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nájdete na našej webovej adrese </a:t>
            </a:r>
            <a:r>
              <a:rPr lang="en-US" b="true" sz="2599" u="sng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://www.kreditklub.sk/investovanie"/>
              </a:rPr>
              <a:t>www.kreditklub.sk/investovanie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DAGlQF19-HI</dc:identifier>
  <dcterms:modified xsi:type="dcterms:W3CDTF">2011-08-01T06:04:30Z</dcterms:modified>
  <cp:revision>1</cp:revision>
  <dc:title>Prezentácia KREDITKLUB investori v1</dc:title>
</cp:coreProperties>
</file>